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89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15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22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73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24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16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90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85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1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7901-2048-453B-BFE0-CB5FC1AC93E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64E4-98C7-40BC-8709-934F0B473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7206" y="476672"/>
            <a:ext cx="642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МБДОУ МО г. Краснодар « Детский сад №33»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07" y="2852936"/>
            <a:ext cx="6937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</a:rPr>
              <a:t>« Рождественский теремок»</a:t>
            </a:r>
            <a:endParaRPr lang="ru-RU" sz="4000" b="1" i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8576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Группа «Улыбка»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2776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48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Игра «Передай снежный ком!»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428736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9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59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142984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437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                      «Танец звездочек»</a:t>
            </a:r>
          </a:p>
          <a:p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   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57214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i="1" dirty="0" smtClean="0">
                <a:solidFill>
                  <a:srgbClr val="7030A0"/>
                </a:solidFill>
                <a:cs typeface="Calibri Light" pitchFamily="34" charset="0"/>
              </a:rPr>
              <a:t>Ну-ка, звездочки, летите,</a:t>
            </a:r>
          </a:p>
          <a:p>
            <a:r>
              <a:rPr lang="ru-RU" sz="2400" i="1" dirty="0" smtClean="0">
                <a:solidFill>
                  <a:srgbClr val="7030A0"/>
                </a:solidFill>
                <a:cs typeface="Calibri Light" pitchFamily="34" charset="0"/>
              </a:rPr>
              <a:t>  Елочку посеребрите!</a:t>
            </a:r>
            <a:endParaRPr lang="ru-RU" sz="2400" i="1" dirty="0">
              <a:solidFill>
                <a:srgbClr val="7030A0"/>
              </a:solidFill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8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1500174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42860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2400" i="1" dirty="0" smtClean="0">
                <a:solidFill>
                  <a:srgbClr val="7030A0"/>
                </a:solidFill>
              </a:rPr>
              <a:t>Подарок на Рождество!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3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357166"/>
            <a:ext cx="576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507207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Встретим праздник Рождества!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Говорить друг другу будем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Только добрые слова!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0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5236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Рождество! Рождество! Рождество!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Чудный праздник у нас на дворе!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Свет и радость оно принесло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 В каждый дом и к тебе, и ко мне!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36912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70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32656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372362"/>
            <a:ext cx="4793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Зажглась полночная звезда,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Зажглась звезда надежды нашей!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Так пусть горит она всегда,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Чтоб мир добрее стал и краше!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345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Игра: « Собери снежки!»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07" y="1700808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25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473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Вам рождественскую сказку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Мы поведаем сейчас.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Вы садитесь поудобней,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Начинаем свой рассказ.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466" y="2420888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357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581128"/>
            <a:ext cx="484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Пирогов я напеку,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Пряников, печенья.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Будет всем нам к Рождеству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Чудо- угощение.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43" y="2636912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52372" y="548680"/>
            <a:ext cx="4211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Ну, а я пока говела,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Тоже не была без дела: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Скатерть шелком вышивала,</a:t>
            </a:r>
          </a:p>
          <a:p>
            <a:r>
              <a:rPr lang="ru-RU" sz="2400" i="1" dirty="0" err="1" smtClean="0">
                <a:solidFill>
                  <a:srgbClr val="7030A0"/>
                </a:solidFill>
              </a:rPr>
              <a:t>Занавесочки</a:t>
            </a:r>
            <a:r>
              <a:rPr lang="ru-RU" sz="2400" i="1" dirty="0" smtClean="0">
                <a:solidFill>
                  <a:srgbClr val="7030A0"/>
                </a:solidFill>
              </a:rPr>
              <a:t> стирала.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9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4664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4797152"/>
            <a:ext cx="2791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Как и все вы, жду я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Дивную звезду,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Только что смогу я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Подарить Христу?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94743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4201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Очень рад вас видеть я. 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Здесь у вас я не напрасно: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Я летел, спешил на праздник!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7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33сад</cp:lastModifiedBy>
  <cp:revision>15</cp:revision>
  <dcterms:created xsi:type="dcterms:W3CDTF">2021-01-04T17:21:00Z</dcterms:created>
  <dcterms:modified xsi:type="dcterms:W3CDTF">2021-01-14T09:59:56Z</dcterms:modified>
</cp:coreProperties>
</file>